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2"/>
  </p:notesMasterIdLst>
  <p:handoutMasterIdLst>
    <p:handoutMasterId r:id="rId53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50" r:id="rId20"/>
    <p:sldId id="347" r:id="rId21"/>
    <p:sldId id="372" r:id="rId22"/>
    <p:sldId id="284" r:id="rId23"/>
    <p:sldId id="285" r:id="rId24"/>
    <p:sldId id="286" r:id="rId25"/>
    <p:sldId id="367" r:id="rId26"/>
    <p:sldId id="368" r:id="rId27"/>
    <p:sldId id="369" r:id="rId28"/>
    <p:sldId id="370" r:id="rId29"/>
    <p:sldId id="371" r:id="rId30"/>
    <p:sldId id="354" r:id="rId31"/>
    <p:sldId id="355" r:id="rId32"/>
    <p:sldId id="366" r:id="rId33"/>
    <p:sldId id="358" r:id="rId34"/>
    <p:sldId id="359" r:id="rId35"/>
    <p:sldId id="316" r:id="rId36"/>
    <p:sldId id="361" r:id="rId37"/>
    <p:sldId id="362" r:id="rId38"/>
    <p:sldId id="363" r:id="rId39"/>
    <p:sldId id="364" r:id="rId40"/>
    <p:sldId id="365" r:id="rId41"/>
    <p:sldId id="323" r:id="rId42"/>
    <p:sldId id="336" r:id="rId43"/>
    <p:sldId id="373" r:id="rId44"/>
    <p:sldId id="271" r:id="rId45"/>
    <p:sldId id="335" r:id="rId46"/>
    <p:sldId id="314" r:id="rId47"/>
    <p:sldId id="288" r:id="rId48"/>
    <p:sldId id="294" r:id="rId49"/>
    <p:sldId id="298" r:id="rId50"/>
    <p:sldId id="29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0" autoAdjust="0"/>
    <p:restoredTop sz="94783" autoAdjust="0"/>
  </p:normalViewPr>
  <p:slideViewPr>
    <p:cSldViewPr snapToObjects="1">
      <p:cViewPr varScale="1">
        <p:scale>
          <a:sx n="100" d="100"/>
          <a:sy n="100" d="100"/>
        </p:scale>
        <p:origin x="168" y="63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5347</TotalTime>
  <Words>1390</Words>
  <Application>Microsoft Macintosh PowerPoint</Application>
  <PresentationFormat>Custom</PresentationFormat>
  <Paragraphs>485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336</cp:revision>
  <cp:lastPrinted>2013-06-08T11:22:51Z</cp:lastPrinted>
  <dcterms:created xsi:type="dcterms:W3CDTF">2019-12-03T10:53:56Z</dcterms:created>
  <dcterms:modified xsi:type="dcterms:W3CDTF">2020-02-22T16:37:27Z</dcterms:modified>
</cp:coreProperties>
</file>